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17/04/2013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060848"/>
            <a:ext cx="11334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212976"/>
            <a:ext cx="30099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2843808" y="404664"/>
            <a:ext cx="4464496" cy="11521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 dirty="0" smtClean="0">
                <a:solidFill>
                  <a:schemeClr val="tx1"/>
                </a:solidFill>
              </a:rPr>
              <a:t>I </a:t>
            </a:r>
            <a:r>
              <a:rPr lang="fr-FR" sz="1000" i="1" dirty="0" err="1" smtClean="0">
                <a:solidFill>
                  <a:schemeClr val="tx1"/>
                </a:solidFill>
              </a:rPr>
              <a:t>took</a:t>
            </a:r>
            <a:r>
              <a:rPr lang="fr-FR" sz="1000" i="1" dirty="0" smtClean="0">
                <a:solidFill>
                  <a:schemeClr val="tx1"/>
                </a:solidFill>
              </a:rPr>
              <a:t> a </a:t>
            </a:r>
            <a:r>
              <a:rPr lang="fr-FR" sz="1000" i="1" dirty="0" err="1" smtClean="0">
                <a:solidFill>
                  <a:schemeClr val="tx1"/>
                </a:solidFill>
              </a:rPr>
              <a:t>small</a:t>
            </a:r>
            <a:r>
              <a:rPr lang="fr-FR" sz="1000" i="1" dirty="0" smtClean="0">
                <a:solidFill>
                  <a:schemeClr val="tx1"/>
                </a:solidFill>
              </a:rPr>
              <a:t> </a:t>
            </a:r>
            <a:r>
              <a:rPr lang="fr-FR" sz="1000" i="1" dirty="0" err="1" smtClean="0">
                <a:solidFill>
                  <a:schemeClr val="tx1"/>
                </a:solidFill>
              </a:rPr>
              <a:t>ufo</a:t>
            </a:r>
            <a:r>
              <a:rPr lang="fr-FR" sz="1000" i="1" dirty="0" smtClean="0">
                <a:solidFill>
                  <a:schemeClr val="tx1"/>
                </a:solidFill>
              </a:rPr>
              <a:t> (ox_ufo1e) as </a:t>
            </a:r>
            <a:r>
              <a:rPr lang="fr-FR" sz="1000" i="1" dirty="0" err="1" smtClean="0">
                <a:solidFill>
                  <a:schemeClr val="tx1"/>
                </a:solidFill>
              </a:rPr>
              <a:t>example</a:t>
            </a:r>
            <a:r>
              <a:rPr lang="fr-FR" sz="1000" i="1" dirty="0" smtClean="0">
                <a:solidFill>
                  <a:schemeClr val="tx1"/>
                </a:solidFill>
              </a:rPr>
              <a:t> to </a:t>
            </a:r>
            <a:r>
              <a:rPr lang="fr-FR" sz="1000" i="1" dirty="0" err="1" smtClean="0">
                <a:solidFill>
                  <a:schemeClr val="tx1"/>
                </a:solidFill>
              </a:rPr>
              <a:t>ask</a:t>
            </a:r>
            <a:r>
              <a:rPr lang="fr-FR" sz="1000" i="1" dirty="0" smtClean="0">
                <a:solidFill>
                  <a:schemeClr val="tx1"/>
                </a:solidFill>
              </a:rPr>
              <a:t> </a:t>
            </a:r>
            <a:r>
              <a:rPr lang="fr-FR" sz="1000" i="1" dirty="0" err="1" smtClean="0">
                <a:solidFill>
                  <a:schemeClr val="tx1"/>
                </a:solidFill>
              </a:rPr>
              <a:t>some</a:t>
            </a:r>
            <a:r>
              <a:rPr lang="fr-FR" sz="1000" i="1" dirty="0" smtClean="0">
                <a:solidFill>
                  <a:schemeClr val="tx1"/>
                </a:solidFill>
              </a:rPr>
              <a:t> questions</a:t>
            </a:r>
            <a:endParaRPr lang="fr-FR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41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514350"/>
            <a:ext cx="7210425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avec flèche 5"/>
          <p:cNvCxnSpPr>
            <a:stCxn id="4" idx="1"/>
          </p:cNvCxnSpPr>
          <p:nvPr/>
        </p:nvCxnSpPr>
        <p:spPr>
          <a:xfrm flipH="1" flipV="1">
            <a:off x="4427984" y="2636912"/>
            <a:ext cx="1944216" cy="648072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e 11"/>
          <p:cNvGrpSpPr/>
          <p:nvPr/>
        </p:nvGrpSpPr>
        <p:grpSpPr>
          <a:xfrm>
            <a:off x="6372200" y="2564904"/>
            <a:ext cx="1512168" cy="1296144"/>
            <a:chOff x="6372200" y="2564904"/>
            <a:chExt cx="1512168" cy="1296144"/>
          </a:xfrm>
        </p:grpSpPr>
        <p:sp>
          <p:nvSpPr>
            <p:cNvPr id="4" name="Rectangle 3"/>
            <p:cNvSpPr/>
            <p:nvPr/>
          </p:nvSpPr>
          <p:spPr>
            <a:xfrm>
              <a:off x="6372200" y="2708920"/>
              <a:ext cx="1512168" cy="115212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i="1" dirty="0" smtClean="0">
                  <a:solidFill>
                    <a:schemeClr val="tx1"/>
                  </a:solidFill>
                </a:rPr>
                <a:t>As links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seem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to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be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activated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in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both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directions,</a:t>
              </a:r>
            </a:p>
            <a:p>
              <a:pPr algn="ctr"/>
              <a:r>
                <a:rPr lang="fr-FR" sz="1000" b="1" dirty="0" err="1" smtClean="0">
                  <a:solidFill>
                    <a:schemeClr val="tx1"/>
                  </a:solidFill>
                </a:rPr>
                <a:t>why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is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this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link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not (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blue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),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is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it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a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mistake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/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oblivion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?</a:t>
              </a:r>
              <a:endParaRPr lang="fr-F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6984268" y="2564904"/>
              <a:ext cx="288032" cy="288032"/>
            </a:xfrm>
            <a:prstGeom prst="ellips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1</a:t>
              </a:r>
              <a:endParaRPr lang="fr-FR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5508105" y="4941168"/>
            <a:ext cx="2669108" cy="1584176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chemeClr val="tx1"/>
                </a:solidFill>
              </a:rPr>
              <a:t>A </a:t>
            </a:r>
            <a:r>
              <a:rPr lang="en-US" sz="1000" dirty="0">
                <a:solidFill>
                  <a:schemeClr val="tx1"/>
                </a:solidFill>
              </a:rPr>
              <a:t>link can either single direction or go in both directions, that one you found is most likely a mistake however , there is no reason you can use single directions to enforce a patrol direction</a:t>
            </a:r>
            <a:endParaRPr lang="fr-FR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28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414338"/>
            <a:ext cx="7277100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avec flèche 5"/>
          <p:cNvCxnSpPr>
            <a:stCxn id="4" idx="1"/>
          </p:cNvCxnSpPr>
          <p:nvPr/>
        </p:nvCxnSpPr>
        <p:spPr>
          <a:xfrm flipH="1">
            <a:off x="3419872" y="908720"/>
            <a:ext cx="2041697" cy="864096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e 11"/>
          <p:cNvGrpSpPr/>
          <p:nvPr/>
        </p:nvGrpSpPr>
        <p:grpSpPr>
          <a:xfrm>
            <a:off x="5461569" y="188640"/>
            <a:ext cx="1512168" cy="1296144"/>
            <a:chOff x="6372200" y="2564904"/>
            <a:chExt cx="1512168" cy="1296144"/>
          </a:xfrm>
        </p:grpSpPr>
        <p:sp>
          <p:nvSpPr>
            <p:cNvPr id="4" name="Rectangle 3"/>
            <p:cNvSpPr/>
            <p:nvPr/>
          </p:nvSpPr>
          <p:spPr>
            <a:xfrm>
              <a:off x="6372200" y="2708920"/>
              <a:ext cx="1512168" cy="115212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i="1" dirty="0" smtClean="0">
                  <a:solidFill>
                    <a:schemeClr val="tx1"/>
                  </a:solidFill>
                </a:rPr>
                <a:t>All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nodes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are of type « 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Any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 », but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both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these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are of type « Small »</a:t>
              </a:r>
            </a:p>
            <a:p>
              <a:pPr algn="ctr"/>
              <a:endParaRPr lang="fr-FR" sz="1000" dirty="0">
                <a:solidFill>
                  <a:schemeClr val="tx1"/>
                </a:solidFill>
              </a:endParaRPr>
            </a:p>
            <a:p>
              <a:pPr algn="ctr"/>
              <a:r>
                <a:rPr lang="fr-FR" sz="1000" b="1" dirty="0" smtClean="0">
                  <a:solidFill>
                    <a:schemeClr val="tx1"/>
                  </a:solidFill>
                </a:rPr>
                <a:t>How to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determine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type of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node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?</a:t>
              </a:r>
              <a:endParaRPr lang="fr-F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6984268" y="2564904"/>
              <a:ext cx="288032" cy="288032"/>
            </a:xfrm>
            <a:prstGeom prst="ellips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2</a:t>
              </a:r>
              <a:endParaRPr lang="fr-FR" dirty="0"/>
            </a:p>
          </p:txBody>
        </p:sp>
      </p:grpSp>
      <p:cxnSp>
        <p:nvCxnSpPr>
          <p:cNvPr id="10" name="Connecteur droit avec flèche 9"/>
          <p:cNvCxnSpPr>
            <a:stCxn id="4" idx="2"/>
          </p:cNvCxnSpPr>
          <p:nvPr/>
        </p:nvCxnSpPr>
        <p:spPr>
          <a:xfrm flipH="1">
            <a:off x="5652120" y="1484784"/>
            <a:ext cx="565533" cy="72008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e 8"/>
          <p:cNvGrpSpPr/>
          <p:nvPr/>
        </p:nvGrpSpPr>
        <p:grpSpPr>
          <a:xfrm>
            <a:off x="6694852" y="2468894"/>
            <a:ext cx="1693572" cy="3408379"/>
            <a:chOff x="6694852" y="2468894"/>
            <a:chExt cx="1693572" cy="3408379"/>
          </a:xfrm>
        </p:grpSpPr>
        <p:sp>
          <p:nvSpPr>
            <p:cNvPr id="16" name="Rectangle 15"/>
            <p:cNvSpPr/>
            <p:nvPr/>
          </p:nvSpPr>
          <p:spPr>
            <a:xfrm>
              <a:off x="6694852" y="2612910"/>
              <a:ext cx="1693572" cy="326436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i="1" dirty="0" smtClean="0">
                  <a:solidFill>
                    <a:schemeClr val="tx1"/>
                  </a:solidFill>
                </a:rPr>
                <a:t>I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try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to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explain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what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I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understand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about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it</a:t>
              </a:r>
              <a:endParaRPr lang="fr-FR" sz="1000" i="1" dirty="0" smtClean="0">
                <a:solidFill>
                  <a:schemeClr val="tx1"/>
                </a:solidFill>
              </a:endParaRPr>
            </a:p>
            <a:p>
              <a:pPr algn="ctr"/>
              <a:endParaRPr lang="fr-FR" sz="1000" b="1" dirty="0" smtClean="0">
                <a:solidFill>
                  <a:schemeClr val="tx1"/>
                </a:solidFill>
              </a:endParaRPr>
            </a:p>
            <a:p>
              <a:pPr marL="228600" indent="-228600" algn="ctr">
                <a:buAutoNum type="arabicParenR"/>
              </a:pPr>
              <a:r>
                <a:rPr lang="fr-FR" sz="1000" b="1" dirty="0" smtClean="0">
                  <a:solidFill>
                    <a:schemeClr val="tx1"/>
                  </a:solidFill>
                </a:rPr>
                <a:t>As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small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ufos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have no large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units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declared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in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alien_deployment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section (in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ruleset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),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it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is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same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to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declare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small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or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any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,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regarding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of size : right ?</a:t>
              </a:r>
            </a:p>
            <a:p>
              <a:pPr marL="228600" indent="-228600" algn="ctr">
                <a:buAutoNum type="arabicParenR"/>
              </a:pPr>
              <a:endParaRPr lang="fr-FR" sz="1000" b="1" dirty="0" smtClean="0">
                <a:solidFill>
                  <a:schemeClr val="tx1"/>
                </a:solidFill>
              </a:endParaRPr>
            </a:p>
            <a:p>
              <a:pPr marL="228600" indent="-228600" algn="ctr">
                <a:buAutoNum type="arabicParenR"/>
              </a:pPr>
              <a:r>
                <a:rPr lang="fr-FR" sz="1000" b="1" dirty="0" smtClean="0">
                  <a:solidFill>
                    <a:schemeClr val="tx1"/>
                  </a:solidFill>
                </a:rPr>
                <a:t>In case of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floaters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,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nodes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of type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small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will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just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be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ignored</a:t>
              </a:r>
              <a:r>
                <a:rPr lang="fr-FR" sz="1000" b="1" dirty="0">
                  <a:solidFill>
                    <a:schemeClr val="tx1"/>
                  </a:solidFill>
                </a:rPr>
                <a:t> 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: right ?</a:t>
              </a:r>
            </a:p>
            <a:p>
              <a:pPr marL="228600" indent="-228600" algn="ctr">
                <a:buAutoNum type="arabicParenR"/>
              </a:pPr>
              <a:endParaRPr lang="fr-FR" sz="1000" b="1" dirty="0" smtClean="0">
                <a:solidFill>
                  <a:schemeClr val="tx1"/>
                </a:solidFill>
              </a:endParaRPr>
            </a:p>
            <a:p>
              <a:pPr marL="228600" indent="-228600" algn="ctr">
                <a:buAutoNum type="arabicParenR"/>
              </a:pPr>
              <a:r>
                <a:rPr lang="fr-FR" sz="1000" b="1" dirty="0" smtClean="0">
                  <a:solidFill>
                    <a:schemeClr val="tx1"/>
                  </a:solidFill>
                </a:rPr>
                <a:t>In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this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case,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why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not all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just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of type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any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?</a:t>
              </a:r>
            </a:p>
          </p:txBody>
        </p:sp>
        <p:sp>
          <p:nvSpPr>
            <p:cNvPr id="18" name="Ellipse 17"/>
            <p:cNvSpPr/>
            <p:nvPr/>
          </p:nvSpPr>
          <p:spPr>
            <a:xfrm>
              <a:off x="7397622" y="2468894"/>
              <a:ext cx="288032" cy="288032"/>
            </a:xfrm>
            <a:prstGeom prst="ellips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3</a:t>
              </a:r>
              <a:endParaRPr lang="fr-FR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467544" y="2636072"/>
            <a:ext cx="2669108" cy="2089071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chemeClr val="tx1"/>
                </a:solidFill>
              </a:rPr>
              <a:t>The </a:t>
            </a:r>
            <a:r>
              <a:rPr lang="en-US" sz="1000" dirty="0">
                <a:solidFill>
                  <a:schemeClr val="tx1"/>
                </a:solidFill>
              </a:rPr>
              <a:t>ANY is to restrict what types can pass onto the Node, </a:t>
            </a:r>
            <a:r>
              <a:rPr lang="en-US" sz="1000" dirty="0" err="1">
                <a:solidFill>
                  <a:schemeClr val="tx1"/>
                </a:solidFill>
              </a:rPr>
              <a:t>i</a:t>
            </a:r>
            <a:r>
              <a:rPr lang="en-US" sz="1000" dirty="0">
                <a:solidFill>
                  <a:schemeClr val="tx1"/>
                </a:solidFill>
              </a:rPr>
              <a:t> prefer to leave most as ANY except for entering doors that are too narrow for large units, those ones </a:t>
            </a:r>
            <a:r>
              <a:rPr lang="en-US" sz="1000" dirty="0" err="1">
                <a:solidFill>
                  <a:schemeClr val="tx1"/>
                </a:solidFill>
              </a:rPr>
              <a:t>i</a:t>
            </a:r>
            <a:r>
              <a:rPr lang="en-US" sz="1000" dirty="0">
                <a:solidFill>
                  <a:schemeClr val="tx1"/>
                </a:solidFill>
              </a:rPr>
              <a:t> usually </a:t>
            </a:r>
            <a:r>
              <a:rPr lang="en-US" sz="1000" dirty="0" smtClean="0">
                <a:solidFill>
                  <a:schemeClr val="tx1"/>
                </a:solidFill>
              </a:rPr>
              <a:t>restrict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r>
              <a:rPr lang="en-US" sz="1000" dirty="0">
                <a:solidFill>
                  <a:schemeClr val="tx1"/>
                </a:solidFill>
              </a:rPr>
              <a:t>As for the Node types , </a:t>
            </a:r>
            <a:r>
              <a:rPr lang="en-US" sz="1000" dirty="0" err="1">
                <a:solidFill>
                  <a:schemeClr val="tx1"/>
                </a:solidFill>
              </a:rPr>
              <a:t>i</a:t>
            </a:r>
            <a:r>
              <a:rPr lang="en-US" sz="1000" dirty="0">
                <a:solidFill>
                  <a:schemeClr val="tx1"/>
                </a:solidFill>
              </a:rPr>
              <a:t> originally tried to </a:t>
            </a:r>
            <a:r>
              <a:rPr lang="en-US" sz="1000" dirty="0" err="1">
                <a:solidFill>
                  <a:schemeClr val="tx1"/>
                </a:solidFill>
              </a:rPr>
              <a:t>to</a:t>
            </a:r>
            <a:r>
              <a:rPr lang="en-US" sz="1000" dirty="0">
                <a:solidFill>
                  <a:schemeClr val="tx1"/>
                </a:solidFill>
              </a:rPr>
              <a:t> match what the original ship had ( numbers of each unit type) </a:t>
            </a:r>
            <a:r>
              <a:rPr lang="en-US" sz="1000" dirty="0" err="1">
                <a:solidFill>
                  <a:schemeClr val="tx1"/>
                </a:solidFill>
              </a:rPr>
              <a:t>i</a:t>
            </a:r>
            <a:r>
              <a:rPr lang="en-US" sz="1000" dirty="0">
                <a:solidFill>
                  <a:schemeClr val="tx1"/>
                </a:solidFill>
              </a:rPr>
              <a:t> soon just started adding what ever </a:t>
            </a:r>
            <a:r>
              <a:rPr lang="en-US" sz="1000" dirty="0" err="1">
                <a:solidFill>
                  <a:schemeClr val="tx1"/>
                </a:solidFill>
              </a:rPr>
              <a:t>i</a:t>
            </a:r>
            <a:r>
              <a:rPr lang="en-US" sz="1000" dirty="0">
                <a:solidFill>
                  <a:schemeClr val="tx1"/>
                </a:solidFill>
              </a:rPr>
              <a:t> needed. The </a:t>
            </a:r>
            <a:r>
              <a:rPr lang="en-US" sz="1000" dirty="0" err="1">
                <a:solidFill>
                  <a:schemeClr val="tx1"/>
                </a:solidFill>
              </a:rPr>
              <a:t>ruleset</a:t>
            </a:r>
            <a:r>
              <a:rPr lang="en-US" sz="1000" dirty="0">
                <a:solidFill>
                  <a:schemeClr val="tx1"/>
                </a:solidFill>
              </a:rPr>
              <a:t> will restrict what types spawn, but you can really do anything you like.</a:t>
            </a:r>
            <a:endParaRPr lang="fr-FR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955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414338"/>
            <a:ext cx="7277100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avec flèche 5"/>
          <p:cNvCxnSpPr>
            <a:stCxn id="4" idx="3"/>
          </p:cNvCxnSpPr>
          <p:nvPr/>
        </p:nvCxnSpPr>
        <p:spPr>
          <a:xfrm flipV="1">
            <a:off x="6408204" y="3933056"/>
            <a:ext cx="684076" cy="1908212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4" idx="3"/>
          </p:cNvCxnSpPr>
          <p:nvPr/>
        </p:nvCxnSpPr>
        <p:spPr>
          <a:xfrm flipV="1">
            <a:off x="6408204" y="4365104"/>
            <a:ext cx="972108" cy="1476164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4" idx="1"/>
          </p:cNvCxnSpPr>
          <p:nvPr/>
        </p:nvCxnSpPr>
        <p:spPr>
          <a:xfrm flipH="1" flipV="1">
            <a:off x="3059832" y="4005064"/>
            <a:ext cx="1008112" cy="1836204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e 27"/>
          <p:cNvGrpSpPr/>
          <p:nvPr/>
        </p:nvGrpSpPr>
        <p:grpSpPr>
          <a:xfrm>
            <a:off x="4067944" y="4797152"/>
            <a:ext cx="2340260" cy="1944216"/>
            <a:chOff x="4067944" y="4797152"/>
            <a:chExt cx="2340260" cy="1944216"/>
          </a:xfrm>
        </p:grpSpPr>
        <p:sp>
          <p:nvSpPr>
            <p:cNvPr id="4" name="Rectangle 3"/>
            <p:cNvSpPr/>
            <p:nvPr/>
          </p:nvSpPr>
          <p:spPr>
            <a:xfrm>
              <a:off x="4067944" y="4941168"/>
              <a:ext cx="2340260" cy="1800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i="1" dirty="0" err="1" smtClean="0">
                  <a:solidFill>
                    <a:schemeClr val="tx1"/>
                  </a:solidFill>
                </a:rPr>
                <a:t>Outside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nodes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seem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to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be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linked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with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eventual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external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map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blocks</a:t>
              </a:r>
            </a:p>
            <a:p>
              <a:pPr algn="ctr"/>
              <a:endParaRPr lang="fr-FR" sz="1000" dirty="0">
                <a:solidFill>
                  <a:schemeClr val="tx1"/>
                </a:solidFill>
              </a:endParaRPr>
            </a:p>
            <a:p>
              <a:pPr marL="228600" indent="-228600" algn="ctr">
                <a:buAutoNum type="arabicParenR"/>
              </a:pPr>
              <a:r>
                <a:rPr lang="fr-FR" sz="1000" b="1" dirty="0" smtClean="0">
                  <a:solidFill>
                    <a:schemeClr val="tx1"/>
                  </a:solidFill>
                </a:rPr>
                <a:t>Is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it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a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way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to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allow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for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aliens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to enter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another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map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block ?</a:t>
              </a:r>
            </a:p>
            <a:p>
              <a:pPr marL="228600" indent="-228600" algn="ctr">
                <a:buAutoNum type="arabicParenR"/>
              </a:pPr>
              <a:endParaRPr lang="fr-FR" sz="1000" b="1" dirty="0" smtClean="0">
                <a:solidFill>
                  <a:schemeClr val="tx1"/>
                </a:solidFill>
              </a:endParaRPr>
            </a:p>
            <a:p>
              <a:pPr marL="228600" indent="-228600" algn="ctr">
                <a:buAutoNum type="arabicParenR"/>
              </a:pPr>
              <a:r>
                <a:rPr lang="fr-FR" sz="1000" b="1" dirty="0" smtClean="0">
                  <a:solidFill>
                    <a:schemeClr val="tx1"/>
                  </a:solidFill>
                </a:rPr>
                <a:t>If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yes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,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is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there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any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rule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, I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mean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for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example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« not more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than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two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links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ufo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-&gt;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external_map_block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per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outside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node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 » ?</a:t>
              </a:r>
            </a:p>
          </p:txBody>
        </p:sp>
        <p:sp>
          <p:nvSpPr>
            <p:cNvPr id="30" name="Ellipse 29"/>
            <p:cNvSpPr/>
            <p:nvPr/>
          </p:nvSpPr>
          <p:spPr>
            <a:xfrm>
              <a:off x="5094058" y="4797152"/>
              <a:ext cx="288032" cy="288032"/>
            </a:xfrm>
            <a:prstGeom prst="ellips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4</a:t>
              </a:r>
              <a:endParaRPr lang="fr-FR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5238074" y="980727"/>
            <a:ext cx="2669108" cy="2089071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chemeClr val="tx1"/>
                </a:solidFill>
              </a:rPr>
              <a:t>Yes </a:t>
            </a:r>
            <a:r>
              <a:rPr lang="en-US" sz="1000" dirty="0">
                <a:solidFill>
                  <a:schemeClr val="tx1"/>
                </a:solidFill>
              </a:rPr>
              <a:t>, these allow travel to other map blocks, as far as </a:t>
            </a:r>
            <a:r>
              <a:rPr lang="en-US" sz="1000" dirty="0" err="1">
                <a:solidFill>
                  <a:schemeClr val="tx1"/>
                </a:solidFill>
              </a:rPr>
              <a:t>i</a:t>
            </a:r>
            <a:r>
              <a:rPr lang="en-US" sz="1000" dirty="0">
                <a:solidFill>
                  <a:schemeClr val="tx1"/>
                </a:solidFill>
              </a:rPr>
              <a:t> know there is no restrictions on number  of links to other maps , once again , </a:t>
            </a:r>
            <a:r>
              <a:rPr lang="en-US" sz="1000" dirty="0" err="1">
                <a:solidFill>
                  <a:schemeClr val="tx1"/>
                </a:solidFill>
              </a:rPr>
              <a:t>i</a:t>
            </a:r>
            <a:r>
              <a:rPr lang="en-US" sz="1000" dirty="0">
                <a:solidFill>
                  <a:schemeClr val="tx1"/>
                </a:solidFill>
              </a:rPr>
              <a:t> try to match original rules to prevent issues</a:t>
            </a:r>
            <a:endParaRPr lang="fr-FR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705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381000"/>
            <a:ext cx="7248525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avec flèche 5"/>
          <p:cNvCxnSpPr>
            <a:stCxn id="4" idx="1"/>
          </p:cNvCxnSpPr>
          <p:nvPr/>
        </p:nvCxnSpPr>
        <p:spPr>
          <a:xfrm flipH="1">
            <a:off x="4644008" y="2364698"/>
            <a:ext cx="2226085" cy="5619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e 11"/>
          <p:cNvGrpSpPr/>
          <p:nvPr/>
        </p:nvGrpSpPr>
        <p:grpSpPr>
          <a:xfrm>
            <a:off x="6870093" y="836712"/>
            <a:ext cx="1512168" cy="2911956"/>
            <a:chOff x="6372200" y="2564904"/>
            <a:chExt cx="1512168" cy="2911956"/>
          </a:xfrm>
        </p:grpSpPr>
        <p:sp>
          <p:nvSpPr>
            <p:cNvPr id="4" name="Rectangle 3"/>
            <p:cNvSpPr/>
            <p:nvPr/>
          </p:nvSpPr>
          <p:spPr>
            <a:xfrm>
              <a:off x="6372200" y="2708920"/>
              <a:ext cx="1512168" cy="276794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i="1" dirty="0" smtClean="0">
                  <a:solidFill>
                    <a:schemeClr val="tx1"/>
                  </a:solidFill>
                </a:rPr>
                <a:t>There are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two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green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nodes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, of Rank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Civ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-Scout</a:t>
              </a:r>
            </a:p>
            <a:p>
              <a:pPr algn="ctr"/>
              <a:endParaRPr lang="fr-FR" sz="1000" dirty="0">
                <a:solidFill>
                  <a:schemeClr val="tx1"/>
                </a:solidFill>
              </a:endParaRPr>
            </a:p>
            <a:p>
              <a:pPr marL="228600" indent="-228600" algn="ctr">
                <a:buAutoNum type="arabicParenR"/>
              </a:pPr>
              <a:r>
                <a:rPr lang="fr-FR" sz="1000" b="1" dirty="0" err="1" smtClean="0">
                  <a:solidFill>
                    <a:schemeClr val="tx1"/>
                  </a:solidFill>
                </a:rPr>
                <a:t>What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is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use of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Civ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-Scout Rank ?</a:t>
              </a:r>
            </a:p>
            <a:p>
              <a:pPr marL="228600" indent="-228600" algn="ctr">
                <a:buAutoNum type="arabicParenR"/>
              </a:pPr>
              <a:endParaRPr lang="fr-FR" sz="1000" b="1" dirty="0">
                <a:solidFill>
                  <a:schemeClr val="tx1"/>
                </a:solidFill>
              </a:endParaRPr>
            </a:p>
            <a:p>
              <a:pPr marL="228600" indent="-228600" algn="ctr">
                <a:buAutoNum type="arabicParenR"/>
              </a:pPr>
              <a:r>
                <a:rPr lang="fr-FR" sz="1000" b="1" dirty="0" smtClean="0">
                  <a:solidFill>
                    <a:schemeClr val="tx1"/>
                  </a:solidFill>
                </a:rPr>
                <a:t>Is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there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any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rule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to set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some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?</a:t>
              </a:r>
            </a:p>
            <a:p>
              <a:pPr marL="228600" indent="-228600" algn="ctr">
                <a:buAutoNum type="arabicParenR"/>
              </a:pPr>
              <a:endParaRPr lang="fr-FR" sz="1000" b="1" dirty="0">
                <a:solidFill>
                  <a:schemeClr val="tx1"/>
                </a:solidFill>
              </a:endParaRPr>
            </a:p>
            <a:p>
              <a:pPr marL="228600" indent="-228600" algn="ctr">
                <a:buAutoNum type="arabicParenR"/>
              </a:pPr>
              <a:r>
                <a:rPr lang="fr-FR" sz="1000" b="1" dirty="0" err="1" smtClean="0">
                  <a:solidFill>
                    <a:schemeClr val="tx1"/>
                  </a:solidFill>
                </a:rPr>
                <a:t>Does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« 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Civ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-Scout »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always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imply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« No-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Spawn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 »</a:t>
              </a:r>
              <a:endParaRPr lang="fr-F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6984268" y="2564904"/>
              <a:ext cx="288032" cy="288032"/>
            </a:xfrm>
            <a:prstGeom prst="ellips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5</a:t>
              </a:r>
              <a:endParaRPr lang="fr-FR" dirty="0"/>
            </a:p>
          </p:txBody>
        </p:sp>
      </p:grpSp>
      <p:cxnSp>
        <p:nvCxnSpPr>
          <p:cNvPr id="13" name="Connecteur droit avec flèche 12"/>
          <p:cNvCxnSpPr>
            <a:stCxn id="4" idx="1"/>
          </p:cNvCxnSpPr>
          <p:nvPr/>
        </p:nvCxnSpPr>
        <p:spPr>
          <a:xfrm flipH="1">
            <a:off x="4355976" y="2364698"/>
            <a:ext cx="2514117" cy="120831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022233" y="5085184"/>
            <a:ext cx="1512168" cy="288032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1022233" y="5733256"/>
            <a:ext cx="1512168" cy="288032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4813053" y="4040648"/>
            <a:ext cx="2669108" cy="2089071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err="1" smtClean="0">
                <a:solidFill>
                  <a:schemeClr val="tx1"/>
                </a:solidFill>
              </a:rPr>
              <a:t>Civ</a:t>
            </a:r>
            <a:r>
              <a:rPr lang="en-US" sz="1000" dirty="0" smtClean="0">
                <a:solidFill>
                  <a:schemeClr val="tx1"/>
                </a:solidFill>
              </a:rPr>
              <a:t>/Scout </a:t>
            </a:r>
            <a:r>
              <a:rPr lang="en-US" sz="1000" dirty="0">
                <a:solidFill>
                  <a:schemeClr val="tx1"/>
                </a:solidFill>
              </a:rPr>
              <a:t>in original game </a:t>
            </a:r>
            <a:r>
              <a:rPr lang="en-US" sz="1000" dirty="0" err="1">
                <a:solidFill>
                  <a:schemeClr val="tx1"/>
                </a:solidFill>
              </a:rPr>
              <a:t>Civscout</a:t>
            </a:r>
            <a:r>
              <a:rPr lang="en-US" sz="1000" dirty="0">
                <a:solidFill>
                  <a:schemeClr val="tx1"/>
                </a:solidFill>
              </a:rPr>
              <a:t> nodes can be used on UFOs and is used as a Overflow of sorts for the aliens , this is why sometimes you would find aliens standing on the roofs of </a:t>
            </a:r>
            <a:r>
              <a:rPr lang="en-US" sz="1000" dirty="0" err="1">
                <a:solidFill>
                  <a:schemeClr val="tx1"/>
                </a:solidFill>
              </a:rPr>
              <a:t>Ufos</a:t>
            </a:r>
            <a:r>
              <a:rPr lang="en-US" sz="1000" dirty="0">
                <a:solidFill>
                  <a:schemeClr val="tx1"/>
                </a:solidFill>
              </a:rPr>
              <a:t>.</a:t>
            </a:r>
            <a:endParaRPr lang="fr-FR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618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381000"/>
            <a:ext cx="7248525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e 17"/>
          <p:cNvGrpSpPr/>
          <p:nvPr/>
        </p:nvGrpSpPr>
        <p:grpSpPr>
          <a:xfrm>
            <a:off x="5152267" y="4005064"/>
            <a:ext cx="1512168" cy="1584176"/>
            <a:chOff x="6372200" y="2564904"/>
            <a:chExt cx="1512168" cy="1584176"/>
          </a:xfrm>
        </p:grpSpPr>
        <p:sp>
          <p:nvSpPr>
            <p:cNvPr id="19" name="Rectangle 18"/>
            <p:cNvSpPr/>
            <p:nvPr/>
          </p:nvSpPr>
          <p:spPr>
            <a:xfrm>
              <a:off x="6372200" y="2708920"/>
              <a:ext cx="1512168" cy="14401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i="1" dirty="0" err="1" smtClean="0">
                  <a:solidFill>
                    <a:schemeClr val="tx1"/>
                  </a:solidFill>
                </a:rPr>
                <a:t>Both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these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node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are not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directly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linked</a:t>
              </a:r>
              <a:endParaRPr lang="fr-FR" sz="1000" i="1" dirty="0" smtClean="0">
                <a:solidFill>
                  <a:schemeClr val="tx1"/>
                </a:solidFill>
              </a:endParaRPr>
            </a:p>
            <a:p>
              <a:pPr algn="ctr"/>
              <a:endParaRPr lang="fr-FR" sz="1000" dirty="0">
                <a:solidFill>
                  <a:schemeClr val="tx1"/>
                </a:solidFill>
              </a:endParaRPr>
            </a:p>
            <a:p>
              <a:pPr algn="ctr"/>
              <a:r>
                <a:rPr lang="fr-FR" sz="1000" b="1" dirty="0" smtClean="0">
                  <a:solidFill>
                    <a:schemeClr val="tx1"/>
                  </a:solidFill>
                </a:rPr>
                <a:t>Is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there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any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rule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?</a:t>
              </a:r>
            </a:p>
            <a:p>
              <a:pPr algn="ctr"/>
              <a:r>
                <a:rPr lang="fr-FR" sz="1000" b="1" dirty="0" smtClean="0">
                  <a:solidFill>
                    <a:schemeClr val="tx1"/>
                  </a:solidFill>
                </a:rPr>
                <a:t>In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this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case,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could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these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nodes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be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linked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together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?</a:t>
              </a:r>
              <a:endParaRPr lang="fr-F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6984268" y="2564904"/>
              <a:ext cx="288032" cy="288032"/>
            </a:xfrm>
            <a:prstGeom prst="ellips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6</a:t>
              </a:r>
            </a:p>
          </p:txBody>
        </p:sp>
      </p:grpSp>
      <p:cxnSp>
        <p:nvCxnSpPr>
          <p:cNvPr id="24" name="Connecteur droit avec flèche 23"/>
          <p:cNvCxnSpPr/>
          <p:nvPr/>
        </p:nvCxnSpPr>
        <p:spPr>
          <a:xfrm flipH="1" flipV="1">
            <a:off x="4644008" y="2492897"/>
            <a:ext cx="1264343" cy="1656183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 flipV="1">
            <a:off x="5526107" y="2924944"/>
            <a:ext cx="414046" cy="1224137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15616" y="795175"/>
            <a:ext cx="2669108" cy="2089071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looks like a stuff-up, stuff like that needs to be </a:t>
            </a:r>
            <a:r>
              <a:rPr lang="en-US" sz="1000" dirty="0" smtClean="0">
                <a:solidFill>
                  <a:schemeClr val="tx1"/>
                </a:solidFill>
              </a:rPr>
              <a:t>fixed</a:t>
            </a:r>
            <a:endParaRPr lang="fr-FR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771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390525"/>
            <a:ext cx="7286625" cy="607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e 17"/>
          <p:cNvGrpSpPr/>
          <p:nvPr/>
        </p:nvGrpSpPr>
        <p:grpSpPr>
          <a:xfrm>
            <a:off x="5152267" y="4005064"/>
            <a:ext cx="1512168" cy="2016224"/>
            <a:chOff x="6372200" y="2564904"/>
            <a:chExt cx="1512168" cy="2016224"/>
          </a:xfrm>
        </p:grpSpPr>
        <p:sp>
          <p:nvSpPr>
            <p:cNvPr id="19" name="Rectangle 18"/>
            <p:cNvSpPr/>
            <p:nvPr/>
          </p:nvSpPr>
          <p:spPr>
            <a:xfrm>
              <a:off x="6372200" y="2708920"/>
              <a:ext cx="1512168" cy="187220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i="1" dirty="0" smtClean="0">
                  <a:solidFill>
                    <a:schemeClr val="tx1"/>
                  </a:solidFill>
                </a:rPr>
                <a:t>Link 1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is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not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used</a:t>
              </a:r>
              <a:endParaRPr lang="fr-FR" sz="1000" i="1" dirty="0" smtClean="0">
                <a:solidFill>
                  <a:schemeClr val="tx1"/>
                </a:solidFill>
              </a:endParaRPr>
            </a:p>
            <a:p>
              <a:pPr algn="ctr"/>
              <a:endParaRPr lang="fr-FR" sz="1000" dirty="0">
                <a:solidFill>
                  <a:schemeClr val="tx1"/>
                </a:solidFill>
              </a:endParaRPr>
            </a:p>
            <a:p>
              <a:pPr algn="ctr"/>
              <a:r>
                <a:rPr lang="fr-FR" sz="1000" b="1" dirty="0" smtClean="0">
                  <a:solidFill>
                    <a:schemeClr val="tx1"/>
                  </a:solidFill>
                </a:rPr>
                <a:t>It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seems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we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may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use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any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of 5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available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links, I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mean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, for a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three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-links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node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,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it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has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same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behaviour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to use links {1,2,3} or {2,3,5} or … : right ?</a:t>
              </a:r>
              <a:endParaRPr lang="fr-F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6984268" y="2564904"/>
              <a:ext cx="288032" cy="288032"/>
            </a:xfrm>
            <a:prstGeom prst="ellips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7</a:t>
              </a:r>
              <a:endParaRPr lang="fr-FR" dirty="0"/>
            </a:p>
          </p:txBody>
        </p:sp>
      </p:grpSp>
      <p:cxnSp>
        <p:nvCxnSpPr>
          <p:cNvPr id="24" name="Connecteur droit avec flèche 23"/>
          <p:cNvCxnSpPr>
            <a:stCxn id="19" idx="1"/>
          </p:cNvCxnSpPr>
          <p:nvPr/>
        </p:nvCxnSpPr>
        <p:spPr>
          <a:xfrm flipH="1" flipV="1">
            <a:off x="3419872" y="5013176"/>
            <a:ext cx="1732395" cy="7200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19" idx="1"/>
          </p:cNvCxnSpPr>
          <p:nvPr/>
        </p:nvCxnSpPr>
        <p:spPr>
          <a:xfrm flipH="1" flipV="1">
            <a:off x="4572001" y="2492896"/>
            <a:ext cx="580266" cy="259228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15616" y="795175"/>
            <a:ext cx="2669108" cy="2089071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Yep , you can use all 5 </a:t>
            </a:r>
            <a:r>
              <a:rPr lang="en-US" sz="1000" dirty="0" smtClean="0">
                <a:solidFill>
                  <a:schemeClr val="tx1"/>
                </a:solidFill>
              </a:rPr>
              <a:t>nodes</a:t>
            </a:r>
            <a:endParaRPr lang="fr-FR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611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390525"/>
            <a:ext cx="7286625" cy="607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e 17"/>
          <p:cNvGrpSpPr/>
          <p:nvPr/>
        </p:nvGrpSpPr>
        <p:grpSpPr>
          <a:xfrm>
            <a:off x="5152267" y="4005064"/>
            <a:ext cx="1512168" cy="2016224"/>
            <a:chOff x="6372200" y="2564904"/>
            <a:chExt cx="1512168" cy="2016224"/>
          </a:xfrm>
        </p:grpSpPr>
        <p:sp>
          <p:nvSpPr>
            <p:cNvPr id="19" name="Rectangle 18"/>
            <p:cNvSpPr/>
            <p:nvPr/>
          </p:nvSpPr>
          <p:spPr>
            <a:xfrm>
              <a:off x="6372200" y="2708920"/>
              <a:ext cx="1512168" cy="187220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i="1" dirty="0" smtClean="0">
                  <a:solidFill>
                    <a:schemeClr val="tx1"/>
                  </a:solidFill>
                </a:rPr>
                <a:t>Flags,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Zero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, Info and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Dist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seem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to </a:t>
              </a:r>
              <a:r>
                <a:rPr lang="fr-FR" sz="1000" i="1" dirty="0" err="1" smtClean="0">
                  <a:solidFill>
                    <a:schemeClr val="tx1"/>
                  </a:solidFill>
                </a:rPr>
                <a:t>be</a:t>
              </a:r>
              <a:r>
                <a:rPr lang="fr-FR" sz="1000" i="1" dirty="0" smtClean="0">
                  <a:solidFill>
                    <a:schemeClr val="tx1"/>
                  </a:solidFill>
                </a:rPr>
                <a:t> of no use</a:t>
              </a:r>
            </a:p>
            <a:p>
              <a:pPr algn="ctr"/>
              <a:endParaRPr lang="fr-FR" sz="1000" b="1" i="1" dirty="0">
                <a:solidFill>
                  <a:schemeClr val="tx1"/>
                </a:solidFill>
              </a:endParaRPr>
            </a:p>
            <a:p>
              <a:pPr algn="ctr"/>
              <a:r>
                <a:rPr lang="fr-FR" sz="1000" b="1" dirty="0" smtClean="0">
                  <a:solidFill>
                    <a:schemeClr val="tx1"/>
                  </a:solidFill>
                </a:rPr>
                <a:t>May I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just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ignore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these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</a:t>
              </a:r>
              <a:r>
                <a:rPr lang="fr-FR" sz="1000" b="1" dirty="0" err="1" smtClean="0">
                  <a:solidFill>
                    <a:schemeClr val="tx1"/>
                  </a:solidFill>
                </a:rPr>
                <a:t>attributes</a:t>
              </a:r>
              <a:r>
                <a:rPr lang="fr-FR" sz="1000" b="1" dirty="0" smtClean="0">
                  <a:solidFill>
                    <a:schemeClr val="tx1"/>
                  </a:solidFill>
                </a:rPr>
                <a:t> : right ?</a:t>
              </a:r>
              <a:endParaRPr lang="fr-F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6984268" y="2564904"/>
              <a:ext cx="288032" cy="288032"/>
            </a:xfrm>
            <a:prstGeom prst="ellips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8</a:t>
              </a:r>
              <a:endParaRPr lang="fr-FR" dirty="0"/>
            </a:p>
          </p:txBody>
        </p:sp>
      </p:grpSp>
      <p:cxnSp>
        <p:nvCxnSpPr>
          <p:cNvPr id="24" name="Connecteur droit avec flèche 23"/>
          <p:cNvCxnSpPr>
            <a:stCxn id="19" idx="1"/>
          </p:cNvCxnSpPr>
          <p:nvPr/>
        </p:nvCxnSpPr>
        <p:spPr>
          <a:xfrm flipH="1" flipV="1">
            <a:off x="4286069" y="4797152"/>
            <a:ext cx="866198" cy="288032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19" idx="1"/>
          </p:cNvCxnSpPr>
          <p:nvPr/>
        </p:nvCxnSpPr>
        <p:spPr>
          <a:xfrm flipH="1" flipV="1">
            <a:off x="3779912" y="4797152"/>
            <a:ext cx="1372355" cy="288032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>
            <a:off x="1403648" y="5085184"/>
            <a:ext cx="3748620" cy="36004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19" idx="1"/>
          </p:cNvCxnSpPr>
          <p:nvPr/>
        </p:nvCxnSpPr>
        <p:spPr>
          <a:xfrm flipH="1">
            <a:off x="1403648" y="5085184"/>
            <a:ext cx="3748619" cy="576064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115616" y="795175"/>
            <a:ext cx="2669108" cy="2089071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I just ignore them generally , when </a:t>
            </a:r>
            <a:r>
              <a:rPr lang="en-US" sz="1000" dirty="0" err="1">
                <a:solidFill>
                  <a:schemeClr val="tx1"/>
                </a:solidFill>
              </a:rPr>
              <a:t>i</a:t>
            </a:r>
            <a:r>
              <a:rPr lang="en-US" sz="1000" dirty="0">
                <a:solidFill>
                  <a:schemeClr val="tx1"/>
                </a:solidFill>
              </a:rPr>
              <a:t> do open a new map type </a:t>
            </a:r>
            <a:r>
              <a:rPr lang="en-US" sz="1000" dirty="0" err="1">
                <a:solidFill>
                  <a:schemeClr val="tx1"/>
                </a:solidFill>
              </a:rPr>
              <a:t>i</a:t>
            </a:r>
            <a:r>
              <a:rPr lang="en-US" sz="1000" dirty="0">
                <a:solidFill>
                  <a:schemeClr val="tx1"/>
                </a:solidFill>
              </a:rPr>
              <a:t> usually have a quick look at what the ORIGINAL game had but so far </a:t>
            </a:r>
            <a:r>
              <a:rPr lang="en-US" sz="1000" dirty="0" err="1">
                <a:solidFill>
                  <a:schemeClr val="tx1"/>
                </a:solidFill>
              </a:rPr>
              <a:t>i</a:t>
            </a:r>
            <a:r>
              <a:rPr lang="en-US" sz="1000" dirty="0">
                <a:solidFill>
                  <a:schemeClr val="tx1"/>
                </a:solidFill>
              </a:rPr>
              <a:t> have had no </a:t>
            </a:r>
            <a:r>
              <a:rPr lang="en-US" sz="1000" dirty="0" smtClean="0">
                <a:solidFill>
                  <a:schemeClr val="tx1"/>
                </a:solidFill>
              </a:rPr>
              <a:t>issue</a:t>
            </a:r>
            <a:endParaRPr lang="fr-FR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4236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508</Words>
  <Application>Microsoft Office PowerPoint</Application>
  <PresentationFormat>Affichage à l'écran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XCom</dc:creator>
  <cp:lastModifiedBy>Admin</cp:lastModifiedBy>
  <cp:revision>9</cp:revision>
  <dcterms:created xsi:type="dcterms:W3CDTF">2013-04-16T19:14:47Z</dcterms:created>
  <dcterms:modified xsi:type="dcterms:W3CDTF">2013-04-17T12:49:41Z</dcterms:modified>
</cp:coreProperties>
</file>